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7" r:id="rId16"/>
    <p:sldId id="278" r:id="rId17"/>
    <p:sldId id="279" r:id="rId18"/>
    <p:sldId id="282" r:id="rId19"/>
    <p:sldId id="280" r:id="rId20"/>
    <p:sldId id="281" r:id="rId21"/>
    <p:sldId id="275" r:id="rId22"/>
    <p:sldId id="285" r:id="rId23"/>
    <p:sldId id="276" r:id="rId24"/>
    <p:sldId id="283" r:id="rId25"/>
    <p:sldId id="286" r:id="rId26"/>
    <p:sldId id="287" r:id="rId27"/>
    <p:sldId id="288" r:id="rId28"/>
    <p:sldId id="289" r:id="rId29"/>
    <p:sldId id="290" r:id="rId30"/>
    <p:sldId id="291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1BFB1D-72FE-40A0-8739-D74B98727073}" type="datetimeFigureOut">
              <a:rPr lang="en-NZ" smtClean="0"/>
              <a:t>09/05/2012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E9D1D2-4288-43CD-951E-F1F575EBC07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585840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E9D1D2-4288-43CD-951E-F1F575EBC070}" type="slidenum">
              <a:rPr lang="en-NZ" smtClean="0"/>
              <a:t>14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8648867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75B1F-E780-476B-A512-D1C4F219B480}" type="datetimeFigureOut">
              <a:rPr lang="en-NZ" smtClean="0"/>
              <a:t>09/05/2012</a:t>
            </a:fld>
            <a:endParaRPr lang="en-NZ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5347C-AB32-4139-B6D7-D7439CBB71E5}" type="slidenum">
              <a:rPr lang="en-NZ" smtClean="0"/>
              <a:t>‹#›</a:t>
            </a:fld>
            <a:endParaRPr lang="en-NZ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75B1F-E780-476B-A512-D1C4F219B480}" type="datetimeFigureOut">
              <a:rPr lang="en-NZ" smtClean="0"/>
              <a:t>09/05/2012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5347C-AB32-4139-B6D7-D7439CBB71E5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75B1F-E780-476B-A512-D1C4F219B480}" type="datetimeFigureOut">
              <a:rPr lang="en-NZ" smtClean="0"/>
              <a:t>09/05/2012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5347C-AB32-4139-B6D7-D7439CBB71E5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75B1F-E780-476B-A512-D1C4F219B480}" type="datetimeFigureOut">
              <a:rPr lang="en-NZ" smtClean="0"/>
              <a:t>09/05/2012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5347C-AB32-4139-B6D7-D7439CBB71E5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75B1F-E780-476B-A512-D1C4F219B480}" type="datetimeFigureOut">
              <a:rPr lang="en-NZ" smtClean="0"/>
              <a:t>09/05/2012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F2E5347C-AB32-4139-B6D7-D7439CBB71E5}" type="slidenum">
              <a:rPr lang="en-NZ" smtClean="0"/>
              <a:t>‹#›</a:t>
            </a:fld>
            <a:endParaRPr lang="en-N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75B1F-E780-476B-A512-D1C4F219B480}" type="datetimeFigureOut">
              <a:rPr lang="en-NZ" smtClean="0"/>
              <a:t>09/05/2012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5347C-AB32-4139-B6D7-D7439CBB71E5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75B1F-E780-476B-A512-D1C4F219B480}" type="datetimeFigureOut">
              <a:rPr lang="en-NZ" smtClean="0"/>
              <a:t>09/05/2012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5347C-AB32-4139-B6D7-D7439CBB71E5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75B1F-E780-476B-A512-D1C4F219B480}" type="datetimeFigureOut">
              <a:rPr lang="en-NZ" smtClean="0"/>
              <a:t>09/05/2012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5347C-AB32-4139-B6D7-D7439CBB71E5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75B1F-E780-476B-A512-D1C4F219B480}" type="datetimeFigureOut">
              <a:rPr lang="en-NZ" smtClean="0"/>
              <a:t>09/05/2012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5347C-AB32-4139-B6D7-D7439CBB71E5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75B1F-E780-476B-A512-D1C4F219B480}" type="datetimeFigureOut">
              <a:rPr lang="en-NZ" smtClean="0"/>
              <a:t>09/05/2012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5347C-AB32-4139-B6D7-D7439CBB71E5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75B1F-E780-476B-A512-D1C4F219B480}" type="datetimeFigureOut">
              <a:rPr lang="en-NZ" smtClean="0"/>
              <a:t>09/05/2012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5347C-AB32-4139-B6D7-D7439CBB71E5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D575B1F-E780-476B-A512-D1C4F219B480}" type="datetimeFigureOut">
              <a:rPr lang="en-NZ" smtClean="0"/>
              <a:t>09/05/2012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2E5347C-AB32-4139-B6D7-D7439CBB71E5}" type="slidenum">
              <a:rPr lang="en-NZ" smtClean="0"/>
              <a:t>‹#›</a:t>
            </a:fld>
            <a:endParaRPr lang="en-N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1470025"/>
          </a:xfrm>
        </p:spPr>
        <p:txBody>
          <a:bodyPr>
            <a:normAutofit/>
          </a:bodyPr>
          <a:lstStyle/>
          <a:p>
            <a:r>
              <a:rPr lang="en-NZ" sz="6600" dirty="0" smtClean="0">
                <a:latin typeface="Algerian" pitchFamily="82" charset="0"/>
              </a:rPr>
              <a:t>Camp </a:t>
            </a:r>
            <a:r>
              <a:rPr lang="en-NZ" sz="6600" dirty="0" smtClean="0">
                <a:solidFill>
                  <a:srgbClr val="FF0000"/>
                </a:solidFill>
                <a:latin typeface="Algerian" pitchFamily="82" charset="0"/>
              </a:rPr>
              <a:t>2012</a:t>
            </a:r>
            <a:endParaRPr lang="en-NZ" sz="66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5656" y="5229200"/>
            <a:ext cx="6400800" cy="936104"/>
          </a:xfrm>
        </p:spPr>
        <p:txBody>
          <a:bodyPr/>
          <a:lstStyle/>
          <a:p>
            <a:r>
              <a:rPr lang="en-NZ" dirty="0" smtClean="0"/>
              <a:t>Rooms 1, 2, 3 and 4</a:t>
            </a:r>
            <a:endParaRPr lang="en-NZ" dirty="0"/>
          </a:p>
        </p:txBody>
      </p:sp>
      <p:pic>
        <p:nvPicPr>
          <p:cNvPr id="1026" name="Picture 2" descr="C:\Users\marcian\Desktop\Camp 2012\2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243" y="1916832"/>
            <a:ext cx="4608512" cy="30243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561927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4869160"/>
            <a:ext cx="5486400" cy="810320"/>
          </a:xfrm>
        </p:spPr>
        <p:txBody>
          <a:bodyPr>
            <a:noAutofit/>
          </a:bodyPr>
          <a:lstStyle/>
          <a:p>
            <a:r>
              <a:rPr lang="en-NZ" sz="3600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The Tent Pitching Group</a:t>
            </a:r>
            <a:endParaRPr lang="en-NZ" sz="3600" dirty="0">
              <a:solidFill>
                <a:schemeClr val="bg1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63688" y="5949280"/>
            <a:ext cx="5486400" cy="530352"/>
          </a:xfrm>
        </p:spPr>
        <p:txBody>
          <a:bodyPr>
            <a:noAutofit/>
          </a:bodyPr>
          <a:lstStyle/>
          <a:p>
            <a:r>
              <a:rPr lang="en-NZ" sz="2400" dirty="0" smtClean="0">
                <a:solidFill>
                  <a:srgbClr val="FF0000"/>
                </a:solidFill>
                <a:latin typeface="Forte" pitchFamily="66" charset="0"/>
              </a:rPr>
              <a:t>That’s an amazing view for the whole Park and the tent pitching group</a:t>
            </a:r>
            <a:endParaRPr lang="en-NZ" sz="2400" dirty="0">
              <a:solidFill>
                <a:srgbClr val="FF0000"/>
              </a:solidFill>
              <a:latin typeface="Forte" pitchFamily="66" charset="0"/>
            </a:endParaRPr>
          </a:p>
        </p:txBody>
      </p:sp>
      <p:pic>
        <p:nvPicPr>
          <p:cNvPr id="4098" name="Picture 2" descr="C:\Users\marcian\Desktop\Camp 2012\155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2" b="1522"/>
          <a:stretch>
            <a:fillRect/>
          </a:stretch>
        </p:blipFill>
        <p:spPr bwMode="auto">
          <a:xfrm>
            <a:off x="1763713" y="476250"/>
            <a:ext cx="5486400" cy="3962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9072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1680" y="4725144"/>
            <a:ext cx="5486400" cy="954336"/>
          </a:xfrm>
        </p:spPr>
        <p:txBody>
          <a:bodyPr>
            <a:normAutofit/>
          </a:bodyPr>
          <a:lstStyle/>
          <a:p>
            <a:r>
              <a:rPr lang="en-NZ" sz="4400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A Raft Floating</a:t>
            </a:r>
            <a:endParaRPr lang="en-NZ" sz="4400" dirty="0">
              <a:solidFill>
                <a:schemeClr val="bg1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63688" y="5949280"/>
            <a:ext cx="5486400" cy="530352"/>
          </a:xfrm>
        </p:spPr>
        <p:txBody>
          <a:bodyPr>
            <a:normAutofit/>
          </a:bodyPr>
          <a:lstStyle/>
          <a:p>
            <a:r>
              <a:rPr lang="en-NZ" sz="2800" dirty="0" smtClean="0">
                <a:solidFill>
                  <a:srgbClr val="FF0000"/>
                </a:solidFill>
                <a:latin typeface="Forte" pitchFamily="66" charset="0"/>
              </a:rPr>
              <a:t>Poor raft, pick it up someone!!!</a:t>
            </a:r>
            <a:endParaRPr lang="en-NZ" sz="2800" dirty="0">
              <a:solidFill>
                <a:srgbClr val="FF0000"/>
              </a:solidFill>
              <a:latin typeface="Forte" pitchFamily="66" charset="0"/>
            </a:endParaRPr>
          </a:p>
        </p:txBody>
      </p:sp>
      <p:pic>
        <p:nvPicPr>
          <p:cNvPr id="5122" name="Picture 2" descr="C:\Users\marcian\Desktop\Camp 2012\156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2" b="1522"/>
          <a:stretch>
            <a:fillRect/>
          </a:stretch>
        </p:blipFill>
        <p:spPr bwMode="auto">
          <a:xfrm>
            <a:off x="1763713" y="549275"/>
            <a:ext cx="5486400" cy="3962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3999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4941168"/>
            <a:ext cx="5486400" cy="792088"/>
          </a:xfrm>
        </p:spPr>
        <p:txBody>
          <a:bodyPr>
            <a:normAutofit/>
          </a:bodyPr>
          <a:lstStyle/>
          <a:p>
            <a:r>
              <a:rPr lang="en-NZ" sz="4400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The Great Blue Sea </a:t>
            </a:r>
            <a:endParaRPr lang="en-NZ" sz="4400" dirty="0">
              <a:solidFill>
                <a:schemeClr val="bg1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63688" y="6021288"/>
            <a:ext cx="5486400" cy="530352"/>
          </a:xfrm>
        </p:spPr>
        <p:txBody>
          <a:bodyPr>
            <a:normAutofit/>
          </a:bodyPr>
          <a:lstStyle/>
          <a:p>
            <a:r>
              <a:rPr lang="en-NZ" sz="2800" dirty="0" smtClean="0">
                <a:solidFill>
                  <a:srgbClr val="FF0000"/>
                </a:solidFill>
                <a:latin typeface="Forte" pitchFamily="66" charset="0"/>
              </a:rPr>
              <a:t>What a amazing view of the sea </a:t>
            </a:r>
            <a:endParaRPr lang="en-NZ" sz="2800" dirty="0">
              <a:solidFill>
                <a:srgbClr val="FF0000"/>
              </a:solidFill>
              <a:latin typeface="Forte" pitchFamily="66" charset="0"/>
            </a:endParaRPr>
          </a:p>
        </p:txBody>
      </p:sp>
      <p:pic>
        <p:nvPicPr>
          <p:cNvPr id="6146" name="Picture 2" descr="C:\Users\marcian\Desktop\Camp 2012\157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2" b="1522"/>
          <a:stretch>
            <a:fillRect/>
          </a:stretch>
        </p:blipFill>
        <p:spPr bwMode="auto">
          <a:xfrm>
            <a:off x="1763688" y="548680"/>
            <a:ext cx="5486400" cy="3962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9820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696" y="4653136"/>
            <a:ext cx="5486400" cy="936104"/>
          </a:xfrm>
        </p:spPr>
        <p:txBody>
          <a:bodyPr>
            <a:normAutofit/>
          </a:bodyPr>
          <a:lstStyle/>
          <a:p>
            <a:r>
              <a:rPr lang="en-NZ" sz="4000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A Raft been Ruined</a:t>
            </a:r>
            <a:endParaRPr lang="en-NZ" sz="4000" dirty="0">
              <a:solidFill>
                <a:schemeClr val="bg1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07704" y="6021288"/>
            <a:ext cx="5486400" cy="530352"/>
          </a:xfrm>
        </p:spPr>
        <p:txBody>
          <a:bodyPr>
            <a:noAutofit/>
          </a:bodyPr>
          <a:lstStyle/>
          <a:p>
            <a:r>
              <a:rPr lang="en-NZ" sz="2400" dirty="0" smtClean="0">
                <a:solidFill>
                  <a:srgbClr val="FF0000"/>
                </a:solidFill>
                <a:latin typeface="Forte" pitchFamily="66" charset="0"/>
              </a:rPr>
              <a:t>What a ruined </a:t>
            </a:r>
            <a:r>
              <a:rPr lang="en-NZ" sz="2400" dirty="0">
                <a:solidFill>
                  <a:srgbClr val="FF0000"/>
                </a:solidFill>
                <a:latin typeface="Forte" pitchFamily="66" charset="0"/>
              </a:rPr>
              <a:t>r</a:t>
            </a:r>
            <a:r>
              <a:rPr lang="en-NZ" sz="2400" dirty="0" smtClean="0">
                <a:solidFill>
                  <a:srgbClr val="FF0000"/>
                </a:solidFill>
                <a:latin typeface="Forte" pitchFamily="66" charset="0"/>
              </a:rPr>
              <a:t>aft it will never float back </a:t>
            </a:r>
            <a:r>
              <a:rPr lang="en-NZ" sz="2400" dirty="0">
                <a:solidFill>
                  <a:srgbClr val="FF0000"/>
                </a:solidFill>
                <a:latin typeface="Forte" pitchFamily="66" charset="0"/>
              </a:rPr>
              <a:t>a</a:t>
            </a:r>
            <a:r>
              <a:rPr lang="en-NZ" sz="2400" dirty="0" smtClean="0">
                <a:solidFill>
                  <a:srgbClr val="FF0000"/>
                </a:solidFill>
                <a:latin typeface="Forte" pitchFamily="66" charset="0"/>
              </a:rPr>
              <a:t>gain</a:t>
            </a:r>
            <a:endParaRPr lang="en-NZ" sz="2400" dirty="0">
              <a:solidFill>
                <a:srgbClr val="FF0000"/>
              </a:solidFill>
              <a:latin typeface="Forte" pitchFamily="66" charset="0"/>
            </a:endParaRPr>
          </a:p>
        </p:txBody>
      </p:sp>
      <p:pic>
        <p:nvPicPr>
          <p:cNvPr id="7170" name="Picture 2" descr="C:\Users\marcian\Desktop\Camp 2012\158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2" b="1522"/>
          <a:stretch>
            <a:fillRect/>
          </a:stretch>
        </p:blipFill>
        <p:spPr bwMode="auto">
          <a:xfrm>
            <a:off x="1763713" y="333375"/>
            <a:ext cx="5486400" cy="3962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235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9712" y="4365104"/>
            <a:ext cx="5486400" cy="1152128"/>
          </a:xfrm>
        </p:spPr>
        <p:txBody>
          <a:bodyPr>
            <a:noAutofit/>
          </a:bodyPr>
          <a:lstStyle/>
          <a:p>
            <a:r>
              <a:rPr lang="en-NZ" sz="4000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Akaina, Kalatiola</a:t>
            </a:r>
            <a:r>
              <a:rPr lang="en-NZ" sz="4000" dirty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en-NZ" sz="4000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and Mrs Niehaus</a:t>
            </a:r>
            <a:endParaRPr lang="en-NZ" sz="4000" dirty="0">
              <a:solidFill>
                <a:schemeClr val="bg1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07704" y="5805264"/>
            <a:ext cx="5486400" cy="530352"/>
          </a:xfrm>
        </p:spPr>
        <p:txBody>
          <a:bodyPr>
            <a:normAutofit/>
          </a:bodyPr>
          <a:lstStyle/>
          <a:p>
            <a:r>
              <a:rPr lang="en-NZ" sz="2800" dirty="0" smtClean="0">
                <a:solidFill>
                  <a:srgbClr val="FF0000"/>
                </a:solidFill>
                <a:latin typeface="Forte" pitchFamily="66" charset="0"/>
              </a:rPr>
              <a:t>C’mon </a:t>
            </a:r>
            <a:r>
              <a:rPr lang="en-NZ" sz="2800" dirty="0">
                <a:solidFill>
                  <a:srgbClr val="FF0000"/>
                </a:solidFill>
                <a:latin typeface="Forte" pitchFamily="66" charset="0"/>
              </a:rPr>
              <a:t>g</a:t>
            </a:r>
            <a:r>
              <a:rPr lang="en-NZ" sz="2800" dirty="0" smtClean="0">
                <a:solidFill>
                  <a:srgbClr val="FF0000"/>
                </a:solidFill>
                <a:latin typeface="Forte" pitchFamily="66" charset="0"/>
              </a:rPr>
              <a:t>irls keep it Up</a:t>
            </a:r>
            <a:endParaRPr lang="en-NZ" sz="2800" dirty="0">
              <a:solidFill>
                <a:srgbClr val="FF0000"/>
              </a:solidFill>
              <a:latin typeface="Forte" pitchFamily="66" charset="0"/>
            </a:endParaRPr>
          </a:p>
        </p:txBody>
      </p:sp>
      <p:pic>
        <p:nvPicPr>
          <p:cNvPr id="8194" name="Picture 2" descr="C:\Users\marcian\Desktop\Camp 2012\159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2" b="1852"/>
          <a:stretch>
            <a:fillRect/>
          </a:stretch>
        </p:blipFill>
        <p:spPr bwMode="auto">
          <a:xfrm>
            <a:off x="1835150" y="260350"/>
            <a:ext cx="5486400" cy="3962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600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7704" y="4941168"/>
            <a:ext cx="5486400" cy="1008112"/>
          </a:xfrm>
        </p:spPr>
        <p:txBody>
          <a:bodyPr>
            <a:noAutofit/>
          </a:bodyPr>
          <a:lstStyle/>
          <a:p>
            <a:r>
              <a:rPr lang="en-NZ" sz="4000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Everyone Getting Ready to Eat Dinner</a:t>
            </a:r>
            <a:endParaRPr lang="en-NZ" sz="4000" dirty="0">
              <a:solidFill>
                <a:schemeClr val="bg1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07704" y="6093296"/>
            <a:ext cx="5486400" cy="530352"/>
          </a:xfrm>
        </p:spPr>
        <p:txBody>
          <a:bodyPr>
            <a:noAutofit/>
          </a:bodyPr>
          <a:lstStyle/>
          <a:p>
            <a:r>
              <a:rPr lang="en-NZ" sz="2400" dirty="0" smtClean="0">
                <a:solidFill>
                  <a:srgbClr val="FF0000"/>
                </a:solidFill>
                <a:latin typeface="Forte" pitchFamily="66" charset="0"/>
              </a:rPr>
              <a:t>Lets get ready to eat the delicious dinner!!</a:t>
            </a:r>
            <a:endParaRPr lang="en-NZ" sz="2400" dirty="0">
              <a:solidFill>
                <a:srgbClr val="FF0000"/>
              </a:solidFill>
              <a:latin typeface="Forte" pitchFamily="66" charset="0"/>
            </a:endParaRPr>
          </a:p>
        </p:txBody>
      </p:sp>
      <p:pic>
        <p:nvPicPr>
          <p:cNvPr id="14338" name="Picture 2" descr="C:\Users\marcian\Desktop\Camp 2012\181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2" b="1852"/>
          <a:stretch>
            <a:fillRect/>
          </a:stretch>
        </p:blipFill>
        <p:spPr bwMode="auto">
          <a:xfrm>
            <a:off x="1907704" y="332656"/>
            <a:ext cx="5486400" cy="3962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5263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7704" y="4941168"/>
            <a:ext cx="5486400" cy="1008112"/>
          </a:xfrm>
        </p:spPr>
        <p:txBody>
          <a:bodyPr>
            <a:noAutofit/>
          </a:bodyPr>
          <a:lstStyle/>
          <a:p>
            <a:r>
              <a:rPr lang="en-NZ" sz="4400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Room 1 girls eating</a:t>
            </a:r>
            <a:endParaRPr lang="en-NZ" sz="4400" dirty="0">
              <a:solidFill>
                <a:schemeClr val="bg1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07704" y="6093296"/>
            <a:ext cx="5486400" cy="530352"/>
          </a:xfrm>
        </p:spPr>
        <p:txBody>
          <a:bodyPr>
            <a:normAutofit/>
          </a:bodyPr>
          <a:lstStyle/>
          <a:p>
            <a:r>
              <a:rPr lang="en-NZ" sz="2800" dirty="0" smtClean="0">
                <a:solidFill>
                  <a:srgbClr val="FF0000"/>
                </a:solidFill>
                <a:latin typeface="Forte" pitchFamily="66" charset="0"/>
              </a:rPr>
              <a:t>Girls eat with your mouths closed</a:t>
            </a:r>
            <a:endParaRPr lang="en-NZ" sz="2800" dirty="0">
              <a:solidFill>
                <a:srgbClr val="FF0000"/>
              </a:solidFill>
              <a:latin typeface="Forte" pitchFamily="66" charset="0"/>
            </a:endParaRPr>
          </a:p>
        </p:txBody>
      </p:sp>
      <p:pic>
        <p:nvPicPr>
          <p:cNvPr id="15362" name="Picture 2" descr="C:\Users\marcian\Desktop\Camp 2012\207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2" b="1852"/>
          <a:stretch>
            <a:fillRect/>
          </a:stretch>
        </p:blipFill>
        <p:spPr bwMode="auto">
          <a:xfrm>
            <a:off x="1979712" y="476672"/>
            <a:ext cx="5486400" cy="3962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76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696" y="4653136"/>
            <a:ext cx="5486400" cy="936104"/>
          </a:xfrm>
        </p:spPr>
        <p:txBody>
          <a:bodyPr>
            <a:noAutofit/>
          </a:bodyPr>
          <a:lstStyle/>
          <a:p>
            <a:r>
              <a:rPr lang="en-NZ" sz="3600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Room 4 eating by the kitchen</a:t>
            </a:r>
            <a:endParaRPr lang="en-NZ" sz="3600" dirty="0">
              <a:solidFill>
                <a:schemeClr val="bg1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5696" y="5805264"/>
            <a:ext cx="5486400" cy="530352"/>
          </a:xfrm>
        </p:spPr>
        <p:txBody>
          <a:bodyPr>
            <a:normAutofit/>
          </a:bodyPr>
          <a:lstStyle/>
          <a:p>
            <a:r>
              <a:rPr lang="en-NZ" sz="2800" dirty="0" smtClean="0">
                <a:solidFill>
                  <a:srgbClr val="FF0000"/>
                </a:solidFill>
                <a:latin typeface="Forte" pitchFamily="66" charset="0"/>
              </a:rPr>
              <a:t>C’mon Room 4 </a:t>
            </a:r>
            <a:endParaRPr lang="en-NZ" sz="2800" dirty="0">
              <a:solidFill>
                <a:srgbClr val="FF0000"/>
              </a:solidFill>
              <a:latin typeface="Forte" pitchFamily="66" charset="0"/>
            </a:endParaRPr>
          </a:p>
        </p:txBody>
      </p:sp>
      <p:pic>
        <p:nvPicPr>
          <p:cNvPr id="16386" name="Picture 2" descr="C:\Users\marcian\Desktop\Camp 2012\209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2" b="1852"/>
          <a:stretch>
            <a:fillRect/>
          </a:stretch>
        </p:blipFill>
        <p:spPr bwMode="auto">
          <a:xfrm>
            <a:off x="1835696" y="260648"/>
            <a:ext cx="5486400" cy="3962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5652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4797152"/>
            <a:ext cx="5486400" cy="1080120"/>
          </a:xfrm>
        </p:spPr>
        <p:txBody>
          <a:bodyPr>
            <a:normAutofit/>
          </a:bodyPr>
          <a:lstStyle/>
          <a:p>
            <a:r>
              <a:rPr lang="en-NZ" sz="4400" dirty="0" smtClean="0">
                <a:latin typeface="Andalus" pitchFamily="18" charset="-78"/>
                <a:cs typeface="Andalus" pitchFamily="18" charset="-78"/>
              </a:rPr>
              <a:t>Clean Up time</a:t>
            </a:r>
            <a:endParaRPr lang="en-NZ" sz="4400" dirty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63688" y="6021288"/>
            <a:ext cx="5486400" cy="530352"/>
          </a:xfrm>
        </p:spPr>
        <p:txBody>
          <a:bodyPr>
            <a:noAutofit/>
          </a:bodyPr>
          <a:lstStyle/>
          <a:p>
            <a:r>
              <a:rPr lang="en-NZ" sz="2400" dirty="0" smtClean="0">
                <a:latin typeface="Forte" pitchFamily="66" charset="0"/>
              </a:rPr>
              <a:t>Room 4 had to clean up our dinner mess</a:t>
            </a:r>
            <a:endParaRPr lang="en-NZ" sz="2400" dirty="0">
              <a:latin typeface="Forte" pitchFamily="66" charset="0"/>
            </a:endParaRPr>
          </a:p>
        </p:txBody>
      </p:sp>
      <p:pic>
        <p:nvPicPr>
          <p:cNvPr id="19458" name="Picture 2" descr="C:\Users\marcian\Desktop\Camp 2012\184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2" b="1852"/>
          <a:stretch>
            <a:fillRect/>
          </a:stretch>
        </p:blipFill>
        <p:spPr bwMode="auto">
          <a:xfrm>
            <a:off x="1763688" y="476672"/>
            <a:ext cx="5486400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5357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4941168"/>
            <a:ext cx="5486400" cy="936104"/>
          </a:xfrm>
        </p:spPr>
        <p:txBody>
          <a:bodyPr>
            <a:normAutofit/>
          </a:bodyPr>
          <a:lstStyle/>
          <a:p>
            <a:r>
              <a:rPr lang="en-NZ" sz="4400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Movie Time</a:t>
            </a:r>
            <a:endParaRPr lang="en-NZ" sz="4400" dirty="0">
              <a:solidFill>
                <a:schemeClr val="bg1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63688" y="6021288"/>
            <a:ext cx="5486400" cy="530352"/>
          </a:xfrm>
        </p:spPr>
        <p:txBody>
          <a:bodyPr>
            <a:normAutofit/>
          </a:bodyPr>
          <a:lstStyle/>
          <a:p>
            <a:r>
              <a:rPr lang="en-NZ" sz="2400" dirty="0" smtClean="0">
                <a:solidFill>
                  <a:srgbClr val="FF0000"/>
                </a:solidFill>
                <a:latin typeface="Forte" pitchFamily="66" charset="0"/>
              </a:rPr>
              <a:t>We watched a movie called Jump In</a:t>
            </a:r>
            <a:endParaRPr lang="en-NZ" sz="2400" dirty="0">
              <a:solidFill>
                <a:srgbClr val="FF0000"/>
              </a:solidFill>
              <a:latin typeface="Forte" pitchFamily="66" charset="0"/>
            </a:endParaRPr>
          </a:p>
        </p:txBody>
      </p:sp>
      <p:pic>
        <p:nvPicPr>
          <p:cNvPr id="17410" name="Picture 2" descr="C:\Users\marcian\Desktop\Camp 2012\201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2" b="1852"/>
          <a:stretch>
            <a:fillRect/>
          </a:stretch>
        </p:blipFill>
        <p:spPr bwMode="auto">
          <a:xfrm>
            <a:off x="1763688" y="476672"/>
            <a:ext cx="5486400" cy="3962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415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4365104"/>
            <a:ext cx="7416824" cy="792088"/>
          </a:xfrm>
        </p:spPr>
        <p:txBody>
          <a:bodyPr>
            <a:noAutofit/>
          </a:bodyPr>
          <a:lstStyle/>
          <a:p>
            <a:r>
              <a:rPr lang="en-NZ" sz="4800" dirty="0" smtClean="0">
                <a:latin typeface="Andalus" pitchFamily="18" charset="-78"/>
                <a:cs typeface="Andalus" pitchFamily="18" charset="-78"/>
              </a:rPr>
              <a:t>A Day at </a:t>
            </a:r>
            <a:r>
              <a:rPr lang="en-NZ" sz="4800" dirty="0">
                <a:latin typeface="Andalus" pitchFamily="18" charset="-78"/>
                <a:cs typeface="Andalus" pitchFamily="18" charset="-78"/>
              </a:rPr>
              <a:t>Maraetai </a:t>
            </a:r>
            <a:r>
              <a:rPr lang="en-NZ" sz="4800" dirty="0" smtClean="0">
                <a:latin typeface="Andalus" pitchFamily="18" charset="-78"/>
                <a:cs typeface="Andalus" pitchFamily="18" charset="-78"/>
              </a:rPr>
              <a:t>Beach</a:t>
            </a:r>
            <a:endParaRPr lang="en-NZ" sz="4800" dirty="0"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2050" name="Picture 2" descr="C:\Users\marcian\Desktop\Camp 2012\147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620688"/>
            <a:ext cx="4536504" cy="34023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9672" y="5301208"/>
            <a:ext cx="6095706" cy="897454"/>
          </a:xfrm>
        </p:spPr>
        <p:txBody>
          <a:bodyPr>
            <a:noAutofit/>
          </a:bodyPr>
          <a:lstStyle/>
          <a:p>
            <a:r>
              <a:rPr lang="en-NZ" sz="2400" dirty="0" smtClean="0">
                <a:solidFill>
                  <a:srgbClr val="FF0000"/>
                </a:solidFill>
                <a:latin typeface="Forte" pitchFamily="66" charset="0"/>
              </a:rPr>
              <a:t>Wow! What  amazing  Raft  Making Room 3</a:t>
            </a:r>
            <a:endParaRPr lang="en-NZ" sz="2400" dirty="0">
              <a:solidFill>
                <a:srgbClr val="FF0000"/>
              </a:solidFill>
              <a:latin typeface="Forte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8109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696" y="5013176"/>
            <a:ext cx="5486400" cy="936104"/>
          </a:xfrm>
        </p:spPr>
        <p:txBody>
          <a:bodyPr>
            <a:noAutofit/>
          </a:bodyPr>
          <a:lstStyle/>
          <a:p>
            <a:r>
              <a:rPr lang="en-NZ" sz="4000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During our Movie Time</a:t>
            </a:r>
            <a:endParaRPr lang="en-NZ" sz="4000" dirty="0">
              <a:solidFill>
                <a:schemeClr val="bg1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5696" y="6093296"/>
            <a:ext cx="5486400" cy="530352"/>
          </a:xfrm>
        </p:spPr>
        <p:txBody>
          <a:bodyPr>
            <a:normAutofit/>
          </a:bodyPr>
          <a:lstStyle/>
          <a:p>
            <a:r>
              <a:rPr lang="en-NZ" sz="2000" dirty="0" smtClean="0">
                <a:solidFill>
                  <a:srgbClr val="FF0000"/>
                </a:solidFill>
                <a:latin typeface="Forte" pitchFamily="66" charset="0"/>
              </a:rPr>
              <a:t>It was really cool movie about Double Dutch</a:t>
            </a:r>
            <a:endParaRPr lang="en-NZ" sz="2000" dirty="0">
              <a:solidFill>
                <a:srgbClr val="FF0000"/>
              </a:solidFill>
              <a:latin typeface="Forte" pitchFamily="66" charset="0"/>
            </a:endParaRPr>
          </a:p>
        </p:txBody>
      </p:sp>
      <p:pic>
        <p:nvPicPr>
          <p:cNvPr id="18434" name="Picture 2" descr="C:\Users\marcian\Desktop\Camp 2012\20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2" b="1852"/>
          <a:stretch>
            <a:fillRect/>
          </a:stretch>
        </p:blipFill>
        <p:spPr bwMode="auto">
          <a:xfrm>
            <a:off x="1835150" y="692150"/>
            <a:ext cx="5486400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3514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1720" y="4869160"/>
            <a:ext cx="5486400" cy="1008112"/>
          </a:xfrm>
        </p:spPr>
        <p:txBody>
          <a:bodyPr>
            <a:noAutofit/>
          </a:bodyPr>
          <a:lstStyle/>
          <a:p>
            <a:r>
              <a:rPr lang="en-NZ" sz="4000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Lani Getting Ready for Bed</a:t>
            </a:r>
            <a:endParaRPr lang="en-NZ" sz="4000" dirty="0">
              <a:solidFill>
                <a:schemeClr val="bg1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9712" y="5949280"/>
            <a:ext cx="5486400" cy="530352"/>
          </a:xfrm>
        </p:spPr>
        <p:txBody>
          <a:bodyPr>
            <a:normAutofit/>
          </a:bodyPr>
          <a:lstStyle/>
          <a:p>
            <a:r>
              <a:rPr lang="en-NZ" sz="2400" dirty="0" smtClean="0">
                <a:solidFill>
                  <a:srgbClr val="FF0000"/>
                </a:solidFill>
                <a:latin typeface="Forte" pitchFamily="66" charset="0"/>
              </a:rPr>
              <a:t>This is where we slept during </a:t>
            </a:r>
            <a:r>
              <a:rPr lang="en-NZ" sz="2400" dirty="0">
                <a:solidFill>
                  <a:srgbClr val="FF0000"/>
                </a:solidFill>
                <a:latin typeface="Forte" pitchFamily="66" charset="0"/>
              </a:rPr>
              <a:t>c</a:t>
            </a:r>
            <a:r>
              <a:rPr lang="en-NZ" sz="2400" dirty="0" smtClean="0">
                <a:solidFill>
                  <a:srgbClr val="FF0000"/>
                </a:solidFill>
                <a:latin typeface="Forte" pitchFamily="66" charset="0"/>
              </a:rPr>
              <a:t>amp</a:t>
            </a:r>
            <a:endParaRPr lang="en-NZ" sz="2400" dirty="0">
              <a:solidFill>
                <a:srgbClr val="FF0000"/>
              </a:solidFill>
              <a:latin typeface="Forte" pitchFamily="66" charset="0"/>
            </a:endParaRPr>
          </a:p>
        </p:txBody>
      </p:sp>
      <p:pic>
        <p:nvPicPr>
          <p:cNvPr id="13316" name="Picture 4" descr="C:\Users\marcian\Desktop\Camp 2012\18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17" b="22917"/>
          <a:stretch>
            <a:fillRect/>
          </a:stretch>
        </p:blipFill>
        <p:spPr bwMode="auto">
          <a:xfrm>
            <a:off x="1979613" y="476250"/>
            <a:ext cx="5486400" cy="3962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0598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013176"/>
            <a:ext cx="5486400" cy="936104"/>
          </a:xfrm>
        </p:spPr>
        <p:txBody>
          <a:bodyPr/>
          <a:lstStyle/>
          <a:p>
            <a:r>
              <a:rPr lang="en-NZ" dirty="0" smtClean="0"/>
              <a:t>Everyone starting to sleep</a:t>
            </a:r>
            <a:endParaRPr lang="en-NZ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6165304"/>
            <a:ext cx="5486400" cy="504055"/>
          </a:xfrm>
        </p:spPr>
        <p:txBody>
          <a:bodyPr/>
          <a:lstStyle/>
          <a:p>
            <a:r>
              <a:rPr lang="en-NZ" dirty="0" smtClean="0"/>
              <a:t>Be quiet everyone!  </a:t>
            </a:r>
            <a:endParaRPr lang="en-NZ" dirty="0"/>
          </a:p>
        </p:txBody>
      </p:sp>
      <p:pic>
        <p:nvPicPr>
          <p:cNvPr id="22530" name="Picture 2" descr="C:\Users\marcian\Desktop\Camp 2012\205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2" b="1852"/>
          <a:stretch>
            <a:fillRect/>
          </a:stretch>
        </p:blipFill>
        <p:spPr bwMode="auto">
          <a:xfrm>
            <a:off x="1835150" y="765175"/>
            <a:ext cx="5486400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7285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869160"/>
            <a:ext cx="5486400" cy="864096"/>
          </a:xfrm>
        </p:spPr>
        <p:txBody>
          <a:bodyPr>
            <a:normAutofit/>
          </a:bodyPr>
          <a:lstStyle/>
          <a:p>
            <a:r>
              <a:rPr lang="en-NZ" sz="4400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Breakfast Time</a:t>
            </a:r>
            <a:endParaRPr lang="en-NZ" sz="4400" dirty="0">
              <a:solidFill>
                <a:schemeClr val="bg1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6093296"/>
            <a:ext cx="5486400" cy="504055"/>
          </a:xfrm>
        </p:spPr>
        <p:txBody>
          <a:bodyPr>
            <a:noAutofit/>
          </a:bodyPr>
          <a:lstStyle/>
          <a:p>
            <a:r>
              <a:rPr lang="en-NZ" sz="2000" dirty="0" smtClean="0">
                <a:solidFill>
                  <a:srgbClr val="FF0000"/>
                </a:solidFill>
                <a:latin typeface="Forte" pitchFamily="66" charset="0"/>
              </a:rPr>
              <a:t>Yummy, we had weet-bix and cereals for breakfast to get ready for the next Lovely day</a:t>
            </a:r>
            <a:endParaRPr lang="en-NZ" sz="2000" dirty="0">
              <a:solidFill>
                <a:srgbClr val="FF0000"/>
              </a:solidFill>
              <a:latin typeface="Forte" pitchFamily="66" charset="0"/>
            </a:endParaRPr>
          </a:p>
        </p:txBody>
      </p:sp>
      <p:pic>
        <p:nvPicPr>
          <p:cNvPr id="20482" name="Picture 2" descr="C:\Users\marcian\Desktop\Camp 2012\21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2" b="1852"/>
          <a:stretch>
            <a:fillRect/>
          </a:stretch>
        </p:blipFill>
        <p:spPr bwMode="auto">
          <a:xfrm>
            <a:off x="1763688" y="692696"/>
            <a:ext cx="5486400" cy="3962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7203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085184"/>
            <a:ext cx="5486400" cy="792088"/>
          </a:xfrm>
        </p:spPr>
        <p:txBody>
          <a:bodyPr>
            <a:noAutofit/>
          </a:bodyPr>
          <a:lstStyle/>
          <a:p>
            <a:r>
              <a:rPr lang="en-NZ" sz="4000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Children Having Breakfast</a:t>
            </a:r>
            <a:endParaRPr lang="en-NZ" sz="4000" dirty="0">
              <a:solidFill>
                <a:schemeClr val="bg1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6093296"/>
            <a:ext cx="5486400" cy="504055"/>
          </a:xfrm>
        </p:spPr>
        <p:txBody>
          <a:bodyPr>
            <a:noAutofit/>
          </a:bodyPr>
          <a:lstStyle/>
          <a:p>
            <a:r>
              <a:rPr lang="en-NZ" sz="2800" dirty="0" smtClean="0">
                <a:solidFill>
                  <a:srgbClr val="FF0000"/>
                </a:solidFill>
                <a:latin typeface="Forte" pitchFamily="66" charset="0"/>
              </a:rPr>
              <a:t>Hurry </a:t>
            </a:r>
            <a:r>
              <a:rPr lang="en-NZ" sz="2800" dirty="0" err="1">
                <a:solidFill>
                  <a:srgbClr val="FF0000"/>
                </a:solidFill>
                <a:latin typeface="Forte" pitchFamily="66" charset="0"/>
              </a:rPr>
              <a:t>h</a:t>
            </a:r>
            <a:r>
              <a:rPr lang="en-NZ" sz="2800" dirty="0" err="1" smtClean="0">
                <a:solidFill>
                  <a:srgbClr val="FF0000"/>
                </a:solidFill>
                <a:latin typeface="Forte" pitchFamily="66" charset="0"/>
              </a:rPr>
              <a:t>urry</a:t>
            </a:r>
            <a:r>
              <a:rPr lang="en-NZ" sz="2800" dirty="0" smtClean="0">
                <a:solidFill>
                  <a:srgbClr val="FF0000"/>
                </a:solidFill>
                <a:latin typeface="Forte" pitchFamily="66" charset="0"/>
              </a:rPr>
              <a:t> children</a:t>
            </a:r>
            <a:endParaRPr lang="en-NZ" sz="2800" dirty="0">
              <a:solidFill>
                <a:srgbClr val="FF0000"/>
              </a:solidFill>
              <a:latin typeface="Forte" pitchFamily="66" charset="0"/>
            </a:endParaRPr>
          </a:p>
        </p:txBody>
      </p:sp>
      <p:pic>
        <p:nvPicPr>
          <p:cNvPr id="21506" name="Picture 2" descr="C:\Users\marcian\Desktop\Camp 2012\211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2" b="1852"/>
          <a:stretch>
            <a:fillRect/>
          </a:stretch>
        </p:blipFill>
        <p:spPr bwMode="auto">
          <a:xfrm>
            <a:off x="1835696" y="404664"/>
            <a:ext cx="5486400" cy="3962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080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01" b="23101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NZ" sz="2400" dirty="0" smtClean="0"/>
              <a:t>Having Milo, </a:t>
            </a:r>
            <a:r>
              <a:rPr lang="en-NZ" sz="2400" dirty="0" err="1" smtClean="0"/>
              <a:t>gotta</a:t>
            </a:r>
            <a:r>
              <a:rPr lang="en-NZ" sz="2400" dirty="0" smtClean="0"/>
              <a:t> love the taste of it!!</a:t>
            </a:r>
            <a:endParaRPr lang="en-NZ" sz="2400" dirty="0"/>
          </a:p>
        </p:txBody>
      </p:sp>
    </p:spTree>
    <p:extLst>
      <p:ext uri="{BB962C8B-B14F-4D97-AF65-F5344CB8AC3E}">
        <p14:creationId xmlns:p14="http://schemas.microsoft.com/office/powerpoint/2010/main" val="1256058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>
                <a:solidFill>
                  <a:srgbClr val="FF0000"/>
                </a:solidFill>
              </a:rPr>
              <a:t>Yes we love our Milo!!</a:t>
            </a:r>
            <a:endParaRPr lang="en-NZ" dirty="0">
              <a:solidFill>
                <a:srgbClr val="FF0000"/>
              </a:solidFill>
            </a:endParaRP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17" b="22917"/>
          <a:stretch>
            <a:fillRect/>
          </a:stretch>
        </p:blipFill>
        <p:spPr>
          <a:xfrm>
            <a:off x="1187624" y="1700808"/>
            <a:ext cx="6487616" cy="4525615"/>
          </a:xfrm>
        </p:spPr>
      </p:pic>
    </p:spTree>
    <p:extLst>
      <p:ext uri="{BB962C8B-B14F-4D97-AF65-F5344CB8AC3E}">
        <p14:creationId xmlns:p14="http://schemas.microsoft.com/office/powerpoint/2010/main" val="287051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NZ" sz="2800" dirty="0" smtClean="0">
                <a:solidFill>
                  <a:schemeClr val="accent4">
                    <a:lumMod val="75000"/>
                  </a:schemeClr>
                </a:solidFill>
              </a:rPr>
              <a:t>Rock Climbing</a:t>
            </a:r>
            <a:endParaRPr lang="en-NZ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17" b="22917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NZ" sz="2000" dirty="0" smtClean="0"/>
              <a:t>We are superstar rock climbers just look at us!!</a:t>
            </a:r>
            <a:endParaRPr lang="en-NZ" sz="2000" dirty="0"/>
          </a:p>
        </p:txBody>
      </p:sp>
    </p:spTree>
    <p:extLst>
      <p:ext uri="{BB962C8B-B14F-4D97-AF65-F5344CB8AC3E}">
        <p14:creationId xmlns:p14="http://schemas.microsoft.com/office/powerpoint/2010/main" val="2652438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>
                <a:solidFill>
                  <a:srgbClr val="FF0000"/>
                </a:solidFill>
              </a:rPr>
              <a:t>Rock Climbing</a:t>
            </a:r>
            <a:endParaRPr lang="en-NZ" dirty="0">
              <a:solidFill>
                <a:srgbClr val="FF0000"/>
              </a:solidFill>
            </a:endParaRP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17" b="22917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NZ" dirty="0"/>
              <a:t>Climbing up like it’s so easy</a:t>
            </a:r>
          </a:p>
        </p:txBody>
      </p:sp>
    </p:spTree>
    <p:extLst>
      <p:ext uri="{BB962C8B-B14F-4D97-AF65-F5344CB8AC3E}">
        <p14:creationId xmlns:p14="http://schemas.microsoft.com/office/powerpoint/2010/main" val="403614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17" b="22917"/>
          <a:stretch>
            <a:fillRect/>
          </a:stretch>
        </p:blipFill>
        <p:spPr>
          <a:xfrm>
            <a:off x="1828800" y="692696"/>
            <a:ext cx="5486400" cy="5101679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378435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696" y="5661248"/>
            <a:ext cx="5486400" cy="720080"/>
          </a:xfrm>
        </p:spPr>
        <p:txBody>
          <a:bodyPr>
            <a:noAutofit/>
          </a:bodyPr>
          <a:lstStyle/>
          <a:p>
            <a:r>
              <a:rPr lang="en-NZ" sz="2400" dirty="0" smtClean="0">
                <a:solidFill>
                  <a:srgbClr val="FF0000"/>
                </a:solidFill>
                <a:latin typeface="Forte" pitchFamily="66" charset="0"/>
              </a:rPr>
              <a:t>What a </a:t>
            </a:r>
            <a:r>
              <a:rPr lang="en-NZ" sz="2400" dirty="0" smtClean="0">
                <a:solidFill>
                  <a:srgbClr val="FF0000"/>
                </a:solidFill>
                <a:latin typeface="Forte" pitchFamily="66" charset="0"/>
              </a:rPr>
              <a:t>humongous </a:t>
            </a:r>
            <a:r>
              <a:rPr lang="en-NZ" sz="2400" dirty="0">
                <a:solidFill>
                  <a:srgbClr val="FF0000"/>
                </a:solidFill>
                <a:latin typeface="Forte" pitchFamily="66" charset="0"/>
              </a:rPr>
              <a:t>p</a:t>
            </a:r>
            <a:r>
              <a:rPr lang="en-NZ" sz="2400" dirty="0" smtClean="0">
                <a:solidFill>
                  <a:srgbClr val="FF0000"/>
                </a:solidFill>
                <a:latin typeface="Forte" pitchFamily="66" charset="0"/>
              </a:rPr>
              <a:t>iece </a:t>
            </a:r>
            <a:r>
              <a:rPr lang="en-NZ" sz="2400" dirty="0" smtClean="0">
                <a:solidFill>
                  <a:srgbClr val="FF0000"/>
                </a:solidFill>
                <a:latin typeface="Forte" pitchFamily="66" charset="0"/>
              </a:rPr>
              <a:t>of </a:t>
            </a:r>
            <a:r>
              <a:rPr lang="en-NZ" sz="2400" dirty="0" smtClean="0">
                <a:solidFill>
                  <a:srgbClr val="FF0000"/>
                </a:solidFill>
                <a:latin typeface="Forte" pitchFamily="66" charset="0"/>
              </a:rPr>
              <a:t>flax Ishmael</a:t>
            </a:r>
            <a:endParaRPr lang="en-NZ" sz="2400" dirty="0">
              <a:solidFill>
                <a:srgbClr val="FF0000"/>
              </a:solidFill>
              <a:latin typeface="Forte" pitchFamily="66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5696" y="4869160"/>
            <a:ext cx="5486400" cy="530352"/>
          </a:xfrm>
        </p:spPr>
        <p:txBody>
          <a:bodyPr>
            <a:noAutofit/>
          </a:bodyPr>
          <a:lstStyle/>
          <a:p>
            <a:r>
              <a:rPr lang="en-NZ" sz="3600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Room 3’s Raft Making </a:t>
            </a:r>
            <a:endParaRPr lang="en-NZ" sz="3600" dirty="0">
              <a:solidFill>
                <a:schemeClr val="bg1"/>
              </a:solidFill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3074" name="Picture 2" descr="C:\Users\marcian\Desktop\Camp 2012\148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2" b="1852"/>
          <a:stretch>
            <a:fillRect/>
          </a:stretch>
        </p:blipFill>
        <p:spPr bwMode="auto">
          <a:xfrm>
            <a:off x="1835150" y="620713"/>
            <a:ext cx="5486400" cy="3962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7639804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NZ" sz="4800" dirty="0" smtClean="0">
                <a:solidFill>
                  <a:srgbClr val="FF0000"/>
                </a:solidFill>
              </a:rPr>
              <a:t>CAMP 2012  </a:t>
            </a:r>
            <a:endParaRPr lang="en-NZ" sz="4800" dirty="0">
              <a:solidFill>
                <a:srgbClr val="FF0000"/>
              </a:solidFill>
            </a:endParaRP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2" b="1852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en-NZ" sz="2000" dirty="0" smtClean="0">
                <a:solidFill>
                  <a:schemeClr val="accent3">
                    <a:lumMod val="75000"/>
                  </a:schemeClr>
                </a:solidFill>
              </a:rPr>
              <a:t>What an amazing camp, had great fun and learnt lots about Team work.  </a:t>
            </a:r>
            <a:endParaRPr lang="en-NZ" sz="20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0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1680" y="4869160"/>
            <a:ext cx="5486400" cy="738312"/>
          </a:xfrm>
        </p:spPr>
        <p:txBody>
          <a:bodyPr>
            <a:normAutofit/>
          </a:bodyPr>
          <a:lstStyle/>
          <a:p>
            <a:r>
              <a:rPr lang="en-NZ" sz="3600" dirty="0" smtClean="0">
                <a:solidFill>
                  <a:schemeClr val="bg1"/>
                </a:solidFill>
              </a:rPr>
              <a:t>Fale and Khales</a:t>
            </a:r>
            <a:endParaRPr lang="en-NZ" sz="3600" dirty="0">
              <a:solidFill>
                <a:schemeClr val="bg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63688" y="5805264"/>
            <a:ext cx="5486400" cy="530352"/>
          </a:xfrm>
        </p:spPr>
        <p:txBody>
          <a:bodyPr>
            <a:normAutofit/>
          </a:bodyPr>
          <a:lstStyle/>
          <a:p>
            <a:r>
              <a:rPr lang="en-NZ" sz="2400" dirty="0" smtClean="0">
                <a:solidFill>
                  <a:srgbClr val="FF0000"/>
                </a:solidFill>
                <a:latin typeface="Forte" pitchFamily="66" charset="0"/>
              </a:rPr>
              <a:t>That Raft is looking </a:t>
            </a:r>
            <a:r>
              <a:rPr lang="en-NZ" sz="2400" dirty="0" smtClean="0">
                <a:solidFill>
                  <a:srgbClr val="FF0000"/>
                </a:solidFill>
                <a:latin typeface="Forte" pitchFamily="66" charset="0"/>
              </a:rPr>
              <a:t>amazing</a:t>
            </a:r>
            <a:endParaRPr lang="en-NZ" sz="2400" dirty="0">
              <a:solidFill>
                <a:srgbClr val="FF0000"/>
              </a:solidFill>
              <a:latin typeface="Forte" pitchFamily="66" charset="0"/>
            </a:endParaRPr>
          </a:p>
        </p:txBody>
      </p:sp>
      <p:pic>
        <p:nvPicPr>
          <p:cNvPr id="4098" name="Picture 2" descr="C:\Users\marcian\Desktop\Camp 2012\149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2" b="1852"/>
          <a:stretch>
            <a:fillRect/>
          </a:stretch>
        </p:blipFill>
        <p:spPr bwMode="auto">
          <a:xfrm>
            <a:off x="1763713" y="620713"/>
            <a:ext cx="5486400" cy="3962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762284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9712" y="5229200"/>
            <a:ext cx="5486400" cy="666304"/>
          </a:xfrm>
        </p:spPr>
        <p:txBody>
          <a:bodyPr>
            <a:normAutofit/>
          </a:bodyPr>
          <a:lstStyle/>
          <a:p>
            <a:r>
              <a:rPr lang="en-NZ" sz="3600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Bronson and Todd</a:t>
            </a:r>
            <a:endParaRPr lang="en-NZ" sz="3600" dirty="0">
              <a:solidFill>
                <a:schemeClr val="bg1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51720" y="6021288"/>
            <a:ext cx="5486400" cy="530352"/>
          </a:xfrm>
        </p:spPr>
        <p:txBody>
          <a:bodyPr>
            <a:normAutofit/>
          </a:bodyPr>
          <a:lstStyle/>
          <a:p>
            <a:r>
              <a:rPr lang="en-NZ" sz="2400" dirty="0" smtClean="0">
                <a:solidFill>
                  <a:srgbClr val="FF0000"/>
                </a:solidFill>
                <a:latin typeface="Forte" pitchFamily="66" charset="0"/>
              </a:rPr>
              <a:t>Concentrating on work </a:t>
            </a:r>
            <a:r>
              <a:rPr lang="en-NZ" sz="2400" dirty="0" smtClean="0">
                <a:solidFill>
                  <a:srgbClr val="FF0000"/>
                </a:solidFill>
                <a:latin typeface="Forte" pitchFamily="66" charset="0"/>
              </a:rPr>
              <a:t>boys</a:t>
            </a:r>
            <a:r>
              <a:rPr lang="en-NZ" sz="2400" dirty="0" smtClean="0">
                <a:solidFill>
                  <a:srgbClr val="FF0000"/>
                </a:solidFill>
                <a:latin typeface="Forte" pitchFamily="66" charset="0"/>
              </a:rPr>
              <a:t>!!!</a:t>
            </a:r>
            <a:endParaRPr lang="en-NZ" sz="2400" dirty="0">
              <a:solidFill>
                <a:srgbClr val="FF0000"/>
              </a:solidFill>
              <a:latin typeface="Forte" pitchFamily="66" charset="0"/>
            </a:endParaRPr>
          </a:p>
        </p:txBody>
      </p:sp>
      <p:pic>
        <p:nvPicPr>
          <p:cNvPr id="5122" name="Picture 2" descr="C:\Users\marcian\Desktop\Camp 2012\15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6" b="1596"/>
          <a:stretch>
            <a:fillRect/>
          </a:stretch>
        </p:blipFill>
        <p:spPr bwMode="auto">
          <a:xfrm>
            <a:off x="1835696" y="764704"/>
            <a:ext cx="5683849" cy="41050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950654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672" y="5229200"/>
            <a:ext cx="5486400" cy="522288"/>
          </a:xfrm>
        </p:spPr>
        <p:txBody>
          <a:bodyPr>
            <a:noAutofit/>
          </a:bodyPr>
          <a:lstStyle/>
          <a:p>
            <a:r>
              <a:rPr lang="en-NZ" sz="4800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Karen and </a:t>
            </a:r>
            <a:r>
              <a:rPr lang="en-NZ" sz="4800" dirty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h</a:t>
            </a:r>
            <a:r>
              <a:rPr lang="en-NZ" sz="4800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er Group</a:t>
            </a:r>
            <a:endParaRPr lang="en-NZ" sz="4800" dirty="0">
              <a:solidFill>
                <a:schemeClr val="bg1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91680" y="5949280"/>
            <a:ext cx="5486400" cy="530352"/>
          </a:xfrm>
        </p:spPr>
        <p:txBody>
          <a:bodyPr>
            <a:normAutofit/>
          </a:bodyPr>
          <a:lstStyle/>
          <a:p>
            <a:r>
              <a:rPr lang="en-NZ" sz="2800" dirty="0" smtClean="0">
                <a:solidFill>
                  <a:srgbClr val="FF0000"/>
                </a:solidFill>
                <a:latin typeface="Forte" pitchFamily="66" charset="0"/>
              </a:rPr>
              <a:t>Looking </a:t>
            </a:r>
            <a:r>
              <a:rPr lang="en-NZ" sz="2800" dirty="0" smtClean="0">
                <a:solidFill>
                  <a:srgbClr val="FF0000"/>
                </a:solidFill>
                <a:latin typeface="Forte" pitchFamily="66" charset="0"/>
              </a:rPr>
              <a:t>good </a:t>
            </a:r>
            <a:r>
              <a:rPr lang="en-NZ" sz="2800" dirty="0">
                <a:solidFill>
                  <a:srgbClr val="FF0000"/>
                </a:solidFill>
                <a:latin typeface="Forte" pitchFamily="66" charset="0"/>
              </a:rPr>
              <a:t>g</a:t>
            </a:r>
            <a:r>
              <a:rPr lang="en-NZ" sz="2800" dirty="0" smtClean="0">
                <a:solidFill>
                  <a:srgbClr val="FF0000"/>
                </a:solidFill>
                <a:latin typeface="Forte" pitchFamily="66" charset="0"/>
              </a:rPr>
              <a:t>irls</a:t>
            </a:r>
            <a:endParaRPr lang="en-NZ" sz="2800" dirty="0">
              <a:solidFill>
                <a:srgbClr val="FF0000"/>
              </a:solidFill>
              <a:latin typeface="Forte" pitchFamily="66" charset="0"/>
            </a:endParaRPr>
          </a:p>
        </p:txBody>
      </p:sp>
      <p:pic>
        <p:nvPicPr>
          <p:cNvPr id="6146" name="Picture 2" descr="C:\Users\marcian\Desktop\Camp 2012\151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6" b="1596"/>
          <a:stretch>
            <a:fillRect/>
          </a:stretch>
        </p:blipFill>
        <p:spPr bwMode="auto">
          <a:xfrm>
            <a:off x="1763713" y="908050"/>
            <a:ext cx="5486400" cy="3962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728988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9712" y="5229200"/>
            <a:ext cx="5486400" cy="720080"/>
          </a:xfrm>
        </p:spPr>
        <p:txBody>
          <a:bodyPr>
            <a:noAutofit/>
          </a:bodyPr>
          <a:lstStyle/>
          <a:p>
            <a:r>
              <a:rPr lang="en-NZ" sz="6000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Activities</a:t>
            </a:r>
            <a:endParaRPr lang="en-NZ" sz="6000" dirty="0">
              <a:solidFill>
                <a:schemeClr val="bg1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9712" y="6165304"/>
            <a:ext cx="5486400" cy="530352"/>
          </a:xfrm>
        </p:spPr>
        <p:txBody>
          <a:bodyPr>
            <a:normAutofit/>
          </a:bodyPr>
          <a:lstStyle/>
          <a:p>
            <a:r>
              <a:rPr lang="en-NZ" sz="2400" dirty="0" smtClean="0">
                <a:solidFill>
                  <a:srgbClr val="FF0000"/>
                </a:solidFill>
                <a:latin typeface="Forte" pitchFamily="66" charset="0"/>
              </a:rPr>
              <a:t>A great view </a:t>
            </a:r>
            <a:r>
              <a:rPr lang="en-NZ" sz="2400" dirty="0">
                <a:solidFill>
                  <a:srgbClr val="FF0000"/>
                </a:solidFill>
                <a:latin typeface="Forte" pitchFamily="66" charset="0"/>
              </a:rPr>
              <a:t>of </a:t>
            </a:r>
            <a:r>
              <a:rPr lang="en-NZ" sz="2400" dirty="0" smtClean="0">
                <a:solidFill>
                  <a:srgbClr val="FF0000"/>
                </a:solidFill>
                <a:latin typeface="Forte" pitchFamily="66" charset="0"/>
              </a:rPr>
              <a:t>Maraetai Beach</a:t>
            </a:r>
            <a:endParaRPr lang="en-NZ" sz="2400" dirty="0">
              <a:solidFill>
                <a:srgbClr val="FF0000"/>
              </a:solidFill>
              <a:latin typeface="Forte" pitchFamily="66" charset="0"/>
            </a:endParaRPr>
          </a:p>
        </p:txBody>
      </p:sp>
      <p:pic>
        <p:nvPicPr>
          <p:cNvPr id="1026" name="Picture 2" descr="C:\Users\marcian\Desktop\Camp 2012\15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6" b="1596"/>
          <a:stretch>
            <a:fillRect/>
          </a:stretch>
        </p:blipFill>
        <p:spPr bwMode="auto">
          <a:xfrm>
            <a:off x="1907704" y="620688"/>
            <a:ext cx="5486400" cy="3962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6030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0800000" flipV="1">
            <a:off x="1835696" y="5013176"/>
            <a:ext cx="5486400" cy="792088"/>
          </a:xfrm>
        </p:spPr>
        <p:txBody>
          <a:bodyPr>
            <a:noAutofit/>
          </a:bodyPr>
          <a:lstStyle/>
          <a:p>
            <a:r>
              <a:rPr lang="en-NZ" sz="4000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Bronson and his Group of Boys</a:t>
            </a:r>
            <a:endParaRPr lang="en-NZ" sz="4000" dirty="0">
              <a:solidFill>
                <a:schemeClr val="bg1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63688" y="6093296"/>
            <a:ext cx="5486400" cy="530352"/>
          </a:xfrm>
        </p:spPr>
        <p:txBody>
          <a:bodyPr>
            <a:normAutofit/>
          </a:bodyPr>
          <a:lstStyle/>
          <a:p>
            <a:r>
              <a:rPr lang="en-NZ" sz="2400" dirty="0" smtClean="0">
                <a:solidFill>
                  <a:srgbClr val="FF0000"/>
                </a:solidFill>
                <a:latin typeface="Forte" pitchFamily="66" charset="0"/>
              </a:rPr>
              <a:t>Keep up the work Guys</a:t>
            </a:r>
            <a:endParaRPr lang="en-NZ" sz="2400" dirty="0">
              <a:solidFill>
                <a:srgbClr val="FF0000"/>
              </a:solidFill>
              <a:latin typeface="Forte" pitchFamily="66" charset="0"/>
            </a:endParaRPr>
          </a:p>
        </p:txBody>
      </p:sp>
      <p:pic>
        <p:nvPicPr>
          <p:cNvPr id="2050" name="Picture 2" descr="C:\Users\marcian\Desktop\Camp 2012\153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6" b="1596"/>
          <a:stretch>
            <a:fillRect/>
          </a:stretch>
        </p:blipFill>
        <p:spPr bwMode="auto">
          <a:xfrm>
            <a:off x="1763688" y="476672"/>
            <a:ext cx="5486400" cy="3962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897668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696" y="4797152"/>
            <a:ext cx="5486400" cy="936104"/>
          </a:xfrm>
        </p:spPr>
        <p:txBody>
          <a:bodyPr>
            <a:noAutofit/>
          </a:bodyPr>
          <a:lstStyle/>
          <a:p>
            <a:r>
              <a:rPr lang="en-NZ" sz="4400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Mrs Niehaus and her children</a:t>
            </a:r>
            <a:endParaRPr lang="en-NZ" sz="4400" dirty="0">
              <a:solidFill>
                <a:schemeClr val="bg1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5696" y="5877272"/>
            <a:ext cx="5486400" cy="530352"/>
          </a:xfrm>
        </p:spPr>
        <p:txBody>
          <a:bodyPr>
            <a:normAutofit/>
          </a:bodyPr>
          <a:lstStyle/>
          <a:p>
            <a:r>
              <a:rPr lang="en-NZ" sz="2400" dirty="0" smtClean="0">
                <a:solidFill>
                  <a:srgbClr val="FF0000"/>
                </a:solidFill>
              </a:rPr>
              <a:t>Let’s see whose </a:t>
            </a:r>
            <a:r>
              <a:rPr lang="en-NZ" sz="2400" dirty="0">
                <a:solidFill>
                  <a:srgbClr val="FF0000"/>
                </a:solidFill>
              </a:rPr>
              <a:t>r</a:t>
            </a:r>
            <a:r>
              <a:rPr lang="en-NZ" sz="2400" dirty="0" smtClean="0">
                <a:solidFill>
                  <a:srgbClr val="FF0000"/>
                </a:solidFill>
              </a:rPr>
              <a:t>aft floats the longest.  </a:t>
            </a:r>
            <a:endParaRPr lang="en-NZ" sz="2400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marcian\Desktop\Camp 2012\154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2" b="1522"/>
          <a:stretch>
            <a:fillRect/>
          </a:stretch>
        </p:blipFill>
        <p:spPr bwMode="auto">
          <a:xfrm>
            <a:off x="1835696" y="260648"/>
            <a:ext cx="5486400" cy="3962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3991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549</TotalTime>
  <Words>318</Words>
  <Application>Microsoft Office PowerPoint</Application>
  <PresentationFormat>On-screen Show (4:3)</PresentationFormat>
  <Paragraphs>57</Paragraphs>
  <Slides>30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Apex</vt:lpstr>
      <vt:lpstr>Camp 2012</vt:lpstr>
      <vt:lpstr>A Day at Maraetai Beach</vt:lpstr>
      <vt:lpstr>What a humongous piece of flax Ishmael</vt:lpstr>
      <vt:lpstr>Fale and Khales</vt:lpstr>
      <vt:lpstr>Bronson and Todd</vt:lpstr>
      <vt:lpstr>Karen and her Group</vt:lpstr>
      <vt:lpstr>Activities</vt:lpstr>
      <vt:lpstr>Bronson and his Group of Boys</vt:lpstr>
      <vt:lpstr>Mrs Niehaus and her children</vt:lpstr>
      <vt:lpstr>The Tent Pitching Group</vt:lpstr>
      <vt:lpstr>A Raft Floating</vt:lpstr>
      <vt:lpstr>The Great Blue Sea </vt:lpstr>
      <vt:lpstr>A Raft been Ruined</vt:lpstr>
      <vt:lpstr>Akaina, Kalatiola and Mrs Niehaus</vt:lpstr>
      <vt:lpstr>Everyone Getting Ready to Eat Dinner</vt:lpstr>
      <vt:lpstr>Room 1 girls eating</vt:lpstr>
      <vt:lpstr>Room 4 eating by the kitchen</vt:lpstr>
      <vt:lpstr>Clean Up time</vt:lpstr>
      <vt:lpstr>Movie Time</vt:lpstr>
      <vt:lpstr>During our Movie Time</vt:lpstr>
      <vt:lpstr>Lani Getting Ready for Bed</vt:lpstr>
      <vt:lpstr>Everyone starting to sleep</vt:lpstr>
      <vt:lpstr>Breakfast Time</vt:lpstr>
      <vt:lpstr>Children Having Breakfast</vt:lpstr>
      <vt:lpstr>PowerPoint Presentation</vt:lpstr>
      <vt:lpstr>Yes we love our Milo!!</vt:lpstr>
      <vt:lpstr>Rock Climbing</vt:lpstr>
      <vt:lpstr>Rock Climbing</vt:lpstr>
      <vt:lpstr>PowerPoint Presentation</vt:lpstr>
      <vt:lpstr>CAMP 2012  </vt:lpstr>
    </vt:vector>
  </TitlesOfParts>
  <Company>Aotearoa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Camp 2012</dc:title>
  <dc:creator>Administrator</dc:creator>
  <cp:lastModifiedBy>Administrator</cp:lastModifiedBy>
  <cp:revision>25</cp:revision>
  <dcterms:created xsi:type="dcterms:W3CDTF">2012-05-08T02:06:03Z</dcterms:created>
  <dcterms:modified xsi:type="dcterms:W3CDTF">2012-05-09T02:22:27Z</dcterms:modified>
</cp:coreProperties>
</file>